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337" r:id="rId5"/>
    <p:sldId id="361" r:id="rId6"/>
    <p:sldId id="362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54" r:id="rId18"/>
    <p:sldId id="355" r:id="rId19"/>
    <p:sldId id="356" r:id="rId20"/>
    <p:sldId id="357" r:id="rId21"/>
    <p:sldId id="358" r:id="rId22"/>
    <p:sldId id="359" r:id="rId23"/>
    <p:sldId id="353" r:id="rId24"/>
    <p:sldId id="348" r:id="rId25"/>
    <p:sldId id="344" r:id="rId26"/>
    <p:sldId id="332" r:id="rId27"/>
    <p:sldId id="333" r:id="rId28"/>
    <p:sldId id="346" r:id="rId29"/>
    <p:sldId id="334" r:id="rId30"/>
    <p:sldId id="347" r:id="rId31"/>
    <p:sldId id="328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6877" autoAdjust="0"/>
  </p:normalViewPr>
  <p:slideViewPr>
    <p:cSldViewPr snapToGrid="0">
      <p:cViewPr>
        <p:scale>
          <a:sx n="150" d="100"/>
          <a:sy n="150" d="100"/>
        </p:scale>
        <p:origin x="108" y="-1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26/09/2016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26/09/2016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23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50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84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Desarrollo de la plataforma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Desarrollo de la capa de abstracción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" y="2830586"/>
            <a:ext cx="8258170" cy="18223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8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r>
              <a:rPr lang="es-ES" dirty="0" smtClean="0"/>
              <a:t> analógico</a:t>
            </a:r>
          </a:p>
          <a:p>
            <a:pPr lvl="1"/>
            <a:r>
              <a:rPr lang="es-ES" dirty="0" smtClean="0"/>
              <a:t>Periférico SPI y línea de interrupción</a:t>
            </a:r>
          </a:p>
          <a:p>
            <a:pPr lvl="1"/>
            <a:r>
              <a:rPr lang="es-ES" dirty="0" smtClean="0"/>
              <a:t>Controlador DMA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Inicialización del ADS1292</a:t>
            </a:r>
          </a:p>
          <a:p>
            <a:pPr lvl="1"/>
            <a:r>
              <a:rPr lang="es-ES" dirty="0" smtClean="0"/>
              <a:t>Configuración de parámetros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0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Interfaz radio</a:t>
            </a:r>
          </a:p>
          <a:p>
            <a:pPr lvl="1"/>
            <a:r>
              <a:rPr lang="es-ES" dirty="0" smtClean="0"/>
              <a:t>Periférico UART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8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s-ES" dirty="0" smtClean="0"/>
              <a:t>Introducción y objetivos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plataforma hardware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Desarrollo de la capa de abstracción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Alimentación</a:t>
            </a:r>
          </a:p>
          <a:p>
            <a:pPr lvl="1"/>
            <a:r>
              <a:rPr lang="es-ES" dirty="0" smtClean="0"/>
              <a:t>Fuel gauge</a:t>
            </a:r>
          </a:p>
          <a:p>
            <a:pPr lvl="2"/>
            <a:r>
              <a:rPr lang="es-ES" dirty="0" smtClean="0"/>
              <a:t>Periférico I</a:t>
            </a:r>
            <a:r>
              <a:rPr lang="es-ES" baseline="30000" dirty="0" smtClean="0"/>
              <a:t>2</a:t>
            </a:r>
            <a:r>
              <a:rPr lang="es-ES" dirty="0" smtClean="0"/>
              <a:t>C y línea de interrupción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 y configuración de parámetros</a:t>
            </a:r>
            <a:endParaRPr lang="es-ES" sz="1600" dirty="0" smtClean="0"/>
          </a:p>
          <a:p>
            <a:pPr lvl="1"/>
            <a:r>
              <a:rPr lang="es-ES" dirty="0" smtClean="0"/>
              <a:t>Reguladores de tensión	</a:t>
            </a:r>
            <a:r>
              <a:rPr lang="es-ES" dirty="0" smtClean="0">
                <a:sym typeface="Wingdings" panose="05000000000000000000" pitchFamily="2" charset="2"/>
              </a:rPr>
              <a:t> Líneas de activación</a:t>
            </a:r>
            <a:endParaRPr lang="es-ES" dirty="0" smtClean="0"/>
          </a:p>
          <a:p>
            <a:pPr lvl="1"/>
            <a:r>
              <a:rPr lang="es-ES" dirty="0" smtClean="0"/>
              <a:t>Cargador </a:t>
            </a:r>
            <a:r>
              <a:rPr lang="es-ES" dirty="0" smtClean="0">
                <a:sym typeface="Wingdings" panose="05000000000000000000" pitchFamily="2" charset="2"/>
              </a:rPr>
              <a:t> Líneas de interrupción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878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Interfaz de usuario</a:t>
            </a:r>
          </a:p>
          <a:p>
            <a:pPr lvl="1"/>
            <a:r>
              <a:rPr lang="es-ES" dirty="0" smtClean="0"/>
              <a:t>Indicador acústico </a:t>
            </a:r>
            <a:r>
              <a:rPr lang="es-ES" dirty="0" smtClean="0">
                <a:sym typeface="Wingdings" panose="05000000000000000000" pitchFamily="2" charset="2"/>
              </a:rPr>
              <a:t> PWM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LED RGB  GPIO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Pulsador de I/O  Línea de </a:t>
            </a:r>
            <a:r>
              <a:rPr lang="es-ES" dirty="0" err="1" smtClean="0">
                <a:sym typeface="Wingdings" panose="05000000000000000000" pitchFamily="2" charset="2"/>
              </a:rPr>
              <a:t>wakeup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316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Interfaz de usuario </a:t>
            </a:r>
            <a:r>
              <a:rPr lang="es-ES" sz="2000" dirty="0" smtClean="0"/>
              <a:t>(Dispositivo de acceso)</a:t>
            </a:r>
          </a:p>
          <a:p>
            <a:pPr lvl="1"/>
            <a:r>
              <a:rPr lang="es-ES" dirty="0" smtClean="0"/>
              <a:t>Panel táctil</a:t>
            </a:r>
          </a:p>
          <a:p>
            <a:pPr lvl="2"/>
            <a:r>
              <a:rPr lang="es-ES" dirty="0" smtClean="0"/>
              <a:t>Periférico SPI y línea de interrupción</a:t>
            </a:r>
          </a:p>
          <a:p>
            <a:pPr lvl="2"/>
            <a:endParaRPr lang="es-ES" dirty="0"/>
          </a:p>
          <a:p>
            <a:pPr lvl="1"/>
            <a:r>
              <a:rPr lang="es-ES" dirty="0" smtClean="0"/>
              <a:t>Pantalla LCD</a:t>
            </a:r>
          </a:p>
          <a:p>
            <a:pPr lvl="2"/>
            <a:r>
              <a:rPr lang="es-ES" dirty="0" smtClean="0"/>
              <a:t>Puerto paralelo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Inicialización, configuración de parámetros y funciones gráficas</a:t>
            </a:r>
          </a:p>
        </p:txBody>
      </p:sp>
    </p:spTree>
    <p:extLst>
      <p:ext uri="{BB962C8B-B14F-4D97-AF65-F5344CB8AC3E}">
        <p14:creationId xmlns:p14="http://schemas.microsoft.com/office/powerpoint/2010/main" val="38964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5641543" y="1285853"/>
            <a:ext cx="3002424" cy="2251818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285852"/>
            <a:ext cx="3002425" cy="2251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3537671"/>
            <a:ext cx="300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41544" y="3537671"/>
            <a:ext cx="300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smtClean="0"/>
              <a:t>Marcapasos</a:t>
            </a:r>
          </a:p>
          <a:p>
            <a:pPr algn="r"/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4" y="4327385"/>
            <a:ext cx="2735671" cy="1816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2954" y="3742610"/>
            <a:ext cx="272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  <a:endParaRPr lang="es-ES" sz="1600" dirty="0"/>
          </a:p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y objetivos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7" y="1700269"/>
            <a:ext cx="7913449" cy="3408058"/>
          </a:xfrm>
          <a:prstGeom prst="rect">
            <a:avLst/>
          </a:prstGeom>
        </p:spPr>
      </p:pic>
      <p:sp>
        <p:nvSpPr>
          <p:cNvPr id="13" name="Content Placeholder 11"/>
          <p:cNvSpPr>
            <a:spLocks noGrp="1"/>
          </p:cNvSpPr>
          <p:nvPr>
            <p:ph idx="1"/>
          </p:nvPr>
        </p:nvSpPr>
        <p:spPr>
          <a:xfrm>
            <a:off x="2465535" y="1966364"/>
            <a:ext cx="3609048" cy="3220630"/>
          </a:xfrm>
        </p:spPr>
        <p:txBody>
          <a:bodyPr anchor="t">
            <a:normAutofit/>
          </a:bodyPr>
          <a:lstStyle/>
          <a:p>
            <a:r>
              <a:rPr lang="es-ES" sz="2400" dirty="0" smtClean="0"/>
              <a:t>Acceso restringido durante situaciones normales</a:t>
            </a:r>
          </a:p>
          <a:p>
            <a:endParaRPr lang="es-ES" sz="2400" dirty="0" smtClean="0"/>
          </a:p>
          <a:p>
            <a:endParaRPr lang="es-ES" sz="2400" dirty="0"/>
          </a:p>
          <a:p>
            <a:r>
              <a:rPr lang="es-ES" sz="2400" dirty="0"/>
              <a:t>Acceso permisivo durante emergencias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24" y="1698527"/>
            <a:ext cx="3286458" cy="3408059"/>
          </a:xfrm>
          <a:prstGeom prst="rect">
            <a:avLst/>
          </a:prstGeom>
        </p:spPr>
      </p:pic>
      <p:sp>
        <p:nvSpPr>
          <p:cNvPr id="11" name="Content Placeholder 11"/>
          <p:cNvSpPr>
            <a:spLocks noGrp="1"/>
          </p:cNvSpPr>
          <p:nvPr>
            <p:ph idx="1"/>
          </p:nvPr>
        </p:nvSpPr>
        <p:spPr>
          <a:xfrm>
            <a:off x="1287297" y="1698527"/>
            <a:ext cx="3397402" cy="48481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2400" dirty="0" smtClean="0"/>
              <a:t>Adquisición del ECG</a:t>
            </a:r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3008811" y="4617784"/>
            <a:ext cx="2332513" cy="48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1800" dirty="0" smtClean="0"/>
              <a:t>Acceso </a:t>
            </a:r>
            <a:r>
              <a:rPr lang="es-ES" sz="1800" dirty="0" smtClean="0">
                <a:solidFill>
                  <a:schemeClr val="tx2"/>
                </a:solidFill>
              </a:rPr>
              <a:t>autorizado</a:t>
            </a:r>
            <a:endParaRPr lang="es-ES" sz="1800" dirty="0" smtClean="0">
              <a:solidFill>
                <a:schemeClr val="tx2"/>
              </a:solidFill>
            </a:endParaRPr>
          </a:p>
        </p:txBody>
      </p:sp>
      <p:sp>
        <p:nvSpPr>
          <p:cNvPr id="16" name="Content Placeholder 11"/>
          <p:cNvSpPr txBox="1">
            <a:spLocks/>
          </p:cNvSpPr>
          <p:nvPr/>
        </p:nvSpPr>
        <p:spPr>
          <a:xfrm>
            <a:off x="676298" y="4616991"/>
            <a:ext cx="2332513" cy="48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1800" dirty="0" smtClean="0"/>
              <a:t>Acceso </a:t>
            </a:r>
            <a:r>
              <a:rPr lang="es-ES" sz="1800" dirty="0" smtClean="0">
                <a:solidFill>
                  <a:srgbClr val="FF0000"/>
                </a:solidFill>
              </a:rPr>
              <a:t>denegado</a:t>
            </a:r>
            <a:endParaRPr lang="es-ES" sz="1800" dirty="0" smtClean="0">
              <a:solidFill>
                <a:srgbClr val="FF0000"/>
              </a:solidFill>
            </a:endParaRPr>
          </a:p>
        </p:txBody>
      </p:sp>
      <p:sp>
        <p:nvSpPr>
          <p:cNvPr id="18" name="Content Placeholder 11"/>
          <p:cNvSpPr txBox="1">
            <a:spLocks/>
          </p:cNvSpPr>
          <p:nvPr/>
        </p:nvSpPr>
        <p:spPr>
          <a:xfrm>
            <a:off x="1287297" y="2733034"/>
            <a:ext cx="3397402" cy="484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400" dirty="0" smtClean="0"/>
              <a:t>Comparación del ECG</a:t>
            </a:r>
            <a:endParaRPr lang="es-ES" sz="2400" dirty="0" smtClean="0"/>
          </a:p>
        </p:txBody>
      </p:sp>
      <p:cxnSp>
        <p:nvCxnSpPr>
          <p:cNvPr id="7" name="Straight Arrow Connector 6"/>
          <p:cNvCxnSpPr>
            <a:stCxn id="11" idx="2"/>
            <a:endCxn id="18" idx="0"/>
          </p:cNvCxnSpPr>
          <p:nvPr/>
        </p:nvCxnSpPr>
        <p:spPr>
          <a:xfrm>
            <a:off x="2985998" y="2183339"/>
            <a:ext cx="0" cy="549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0"/>
          </p:cNvCxnSpPr>
          <p:nvPr/>
        </p:nvCxnSpPr>
        <p:spPr>
          <a:xfrm>
            <a:off x="1842555" y="3217846"/>
            <a:ext cx="0" cy="1399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75068" y="3217846"/>
            <a:ext cx="0" cy="1399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1"/>
          <p:cNvSpPr txBox="1">
            <a:spLocks/>
          </p:cNvSpPr>
          <p:nvPr/>
        </p:nvSpPr>
        <p:spPr>
          <a:xfrm>
            <a:off x="312518" y="3539314"/>
            <a:ext cx="1513707" cy="987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Dispositivo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de acceso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>
                <a:solidFill>
                  <a:srgbClr val="FF0000"/>
                </a:solidFill>
              </a:rPr>
              <a:t>!</a:t>
            </a:r>
            <a:r>
              <a:rPr lang="es-ES" sz="1200" dirty="0" smtClean="0">
                <a:solidFill>
                  <a:srgbClr val="FF0000"/>
                </a:solidFill>
              </a:rPr>
              <a:t>=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Marcapasos</a:t>
            </a:r>
            <a:endParaRPr lang="es-ES" sz="1200" dirty="0" smtClean="0"/>
          </a:p>
        </p:txBody>
      </p:sp>
      <p:sp>
        <p:nvSpPr>
          <p:cNvPr id="36" name="Content Placeholder 11"/>
          <p:cNvSpPr txBox="1">
            <a:spLocks/>
          </p:cNvSpPr>
          <p:nvPr/>
        </p:nvSpPr>
        <p:spPr>
          <a:xfrm>
            <a:off x="2645030" y="3539736"/>
            <a:ext cx="1513707" cy="987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Dispositivo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de acceso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>
                <a:solidFill>
                  <a:schemeClr val="tx2"/>
                </a:solidFill>
              </a:rPr>
              <a:t>==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Marcapasos</a:t>
            </a:r>
            <a:endParaRPr lang="es-ES" sz="1200" dirty="0" smtClean="0"/>
          </a:p>
        </p:txBody>
      </p:sp>
    </p:spTree>
    <p:extLst>
      <p:ext uri="{BB962C8B-B14F-4D97-AF65-F5344CB8AC3E}">
        <p14:creationId xmlns:p14="http://schemas.microsoft.com/office/powerpoint/2010/main" val="26733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9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24" y="1698527"/>
            <a:ext cx="3286458" cy="3408059"/>
          </a:xfrm>
          <a:prstGeom prst="rect">
            <a:avLst/>
          </a:prstGeom>
        </p:spPr>
      </p:pic>
      <p:sp>
        <p:nvSpPr>
          <p:cNvPr id="10" name="Content Placeholder 11"/>
          <p:cNvSpPr txBox="1">
            <a:spLocks/>
          </p:cNvSpPr>
          <p:nvPr/>
        </p:nvSpPr>
        <p:spPr>
          <a:xfrm>
            <a:off x="428596" y="525982"/>
            <a:ext cx="8258204" cy="5600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93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796</TotalTime>
  <Words>1094</Words>
  <Application>Microsoft Office PowerPoint</Application>
  <PresentationFormat>On-screen Show (4:3)</PresentationFormat>
  <Paragraphs>268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 y objetivos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 hardware</vt:lpstr>
      <vt:lpstr>Dispositivo de acceso / marcapasos</vt:lpstr>
      <vt:lpstr>Persimmon v1.1</vt:lpstr>
      <vt:lpstr>Persimmon v1.1</vt:lpstr>
      <vt:lpstr>Fuente de alimentación</vt:lpstr>
      <vt:lpstr>Kiwi v1.1</vt:lpstr>
      <vt:lpstr>Desarrollo de la capa de abstracción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Prototipos</vt:lpstr>
      <vt:lpstr>Dispositivo de acceso / marcapasos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86</cp:revision>
  <dcterms:created xsi:type="dcterms:W3CDTF">2016-09-23T08:43:18Z</dcterms:created>
  <dcterms:modified xsi:type="dcterms:W3CDTF">2016-09-26T11:37:32Z</dcterms:modified>
</cp:coreProperties>
</file>